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70" r:id="rId7"/>
    <p:sldId id="258" r:id="rId8"/>
    <p:sldId id="271" r:id="rId9"/>
    <p:sldId id="272" r:id="rId10"/>
    <p:sldId id="273" r:id="rId11"/>
    <p:sldId id="274" r:id="rId12"/>
    <p:sldId id="276" r:id="rId13"/>
    <p:sldId id="27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ren Andrew" initials="LA" lastIdx="2" clrIdx="0">
    <p:extLst>
      <p:ext uri="{19B8F6BF-5375-455C-9EA6-DF929625EA0E}">
        <p15:presenceInfo xmlns:p15="http://schemas.microsoft.com/office/powerpoint/2012/main" userId="34abee189cfd31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16.07.2025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16.07.2025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39047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Приложение </a:t>
            </a:r>
            <a:r>
              <a:rPr lang="en-US" dirty="0" err="1"/>
              <a:t>Shoppyfile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Презентацию подготовил Куканов А. Е. Б-23 ИО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16.07.2025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C1A1E6E-5EB0-4C35-A8AA-6F7C6E75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B44DA1-E9F2-4741-983D-1F06A5E9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E61DFBA-752E-4316-8CE4-732BE948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Возникновение идеи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D09806-EF7B-4AAA-BE1A-7FC9FBAC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16" y="1066899"/>
            <a:ext cx="7672284" cy="52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0875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16.07.2025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48A32-351B-49FA-87C2-7DA7E847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51" y="1171853"/>
            <a:ext cx="9921898" cy="49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662E54B-1BBA-4B66-BF97-608C162E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E8B076-EFC1-4626-A796-F7B14FE9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377320A-E108-42C5-9D0C-5B768E26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репозитория </a:t>
            </a:r>
            <a:r>
              <a:rPr lang="en-US" dirty="0"/>
              <a:t>JAVA </a:t>
            </a:r>
            <a:r>
              <a:rPr lang="ru-RU" dirty="0"/>
              <a:t>файлов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B0C0E-9550-45C9-9960-D119DDC36A06}"/>
              </a:ext>
            </a:extLst>
          </p:cNvPr>
          <p:cNvSpPr txBox="1"/>
          <p:nvPr/>
        </p:nvSpPr>
        <p:spPr>
          <a:xfrm>
            <a:off x="914400" y="1162975"/>
            <a:ext cx="85136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MainActivity</a:t>
            </a:r>
            <a:r>
              <a:rPr lang="en-US" sz="2400" dirty="0"/>
              <a:t> – </a:t>
            </a:r>
            <a:r>
              <a:rPr lang="ru-RU" sz="2400" dirty="0"/>
              <a:t>файл для работы с главной формой и ее логики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LoginActivity</a:t>
            </a:r>
            <a:r>
              <a:rPr lang="en-US" sz="2400" dirty="0"/>
              <a:t> – </a:t>
            </a:r>
            <a:r>
              <a:rPr lang="ru-RU" sz="2400" dirty="0"/>
              <a:t>непосредственно файл для работы с авторизацией пользователя и начало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DatabaseHelper</a:t>
            </a:r>
            <a:r>
              <a:rPr lang="en-US" sz="2400" dirty="0"/>
              <a:t> – </a:t>
            </a:r>
            <a:r>
              <a:rPr lang="ru-RU" sz="2400" dirty="0"/>
              <a:t>основной файл для работы с базой данных и библиотеками </a:t>
            </a:r>
            <a:r>
              <a:rPr lang="en-US" sz="2400" dirty="0"/>
              <a:t>SQLite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  <a:p>
            <a:r>
              <a:rPr lang="ru-RU" sz="2400" dirty="0"/>
              <a:t>Для доработки: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</a:t>
            </a:r>
            <a:r>
              <a:rPr lang="ru-RU" sz="2400" dirty="0"/>
              <a:t>– файл для работы с заметками и их редактированием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NotesAdapter</a:t>
            </a:r>
            <a:r>
              <a:rPr lang="en-US" sz="2400" dirty="0"/>
              <a:t> – </a:t>
            </a:r>
            <a:r>
              <a:rPr lang="ru-RU" sz="2400" dirty="0"/>
              <a:t>файл для связи заметок и базы данных, для их хранения</a:t>
            </a:r>
          </a:p>
        </p:txBody>
      </p:sp>
    </p:spTree>
    <p:extLst>
      <p:ext uri="{BB962C8B-B14F-4D97-AF65-F5344CB8AC3E}">
        <p14:creationId xmlns:p14="http://schemas.microsoft.com/office/powerpoint/2010/main" val="418968688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8EF542-AA31-456B-87A3-39410325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0F846E-A5E4-4F86-97D4-0F9D72DB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152BF3-5AA5-4C84-B751-8D04C009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70"/>
            <a:ext cx="9257907" cy="690677"/>
          </a:xfrm>
        </p:spPr>
        <p:txBody>
          <a:bodyPr/>
          <a:lstStyle/>
          <a:p>
            <a:r>
              <a:rPr lang="ru-RU" dirty="0"/>
              <a:t>Описание репозитория </a:t>
            </a:r>
            <a:r>
              <a:rPr lang="en-US" dirty="0"/>
              <a:t>XML </a:t>
            </a:r>
            <a:r>
              <a:rPr lang="ru-RU" dirty="0"/>
              <a:t>ф</a:t>
            </a:r>
            <a:r>
              <a:rPr lang="en-US" dirty="0"/>
              <a:t>a</a:t>
            </a:r>
            <a:r>
              <a:rPr lang="ru-RU" dirty="0" err="1"/>
              <a:t>йлов</a:t>
            </a:r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BA1ED-3056-405B-B0D4-0E93DB8DE620}"/>
              </a:ext>
            </a:extLst>
          </p:cNvPr>
          <p:cNvSpPr txBox="1"/>
          <p:nvPr/>
        </p:nvSpPr>
        <p:spPr>
          <a:xfrm>
            <a:off x="1056443" y="1038047"/>
            <a:ext cx="8744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Activitymain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Activitylogin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Dialognote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Itemnote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87094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639AE1-C2EE-476F-9D41-3B6DCF23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66C0235-1EB4-4428-8FEA-26B1F850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5B5FAD-BCDD-4B6C-A957-9D738827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29F58F-BE7F-475A-B984-9BF6DC51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4537"/>
            <a:ext cx="3168486" cy="53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5320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07AFF1-547B-41DC-AA9A-6516C243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F29913A-3F1D-45E5-9CF7-0CA94A9E1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6AB8F1F-9DD0-4B90-8AB9-ACC99518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Основное окно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28869-E32C-466B-9752-306D8EF9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37" y="953140"/>
            <a:ext cx="2371610" cy="526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0578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C447C1-1760-4E03-ACE3-011E6DF0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16.07.2025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CBAC3D4-10A4-417E-86B4-27513329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3CE71D5-965B-40DC-81E0-272D7E0C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8169C-7492-4874-A82F-AB208DBE95F7}"/>
              </a:ext>
            </a:extLst>
          </p:cNvPr>
          <p:cNvSpPr txBox="1"/>
          <p:nvPr/>
        </p:nvSpPr>
        <p:spPr>
          <a:xfrm>
            <a:off x="909222" y="1278385"/>
            <a:ext cx="8181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Что можно добавить: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Редактирование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БЖУ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Количество и вес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Категории товаров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Более приятный дизайн</a:t>
            </a:r>
          </a:p>
        </p:txBody>
      </p:sp>
    </p:spTree>
    <p:extLst>
      <p:ext uri="{BB962C8B-B14F-4D97-AF65-F5344CB8AC3E}">
        <p14:creationId xmlns:p14="http://schemas.microsoft.com/office/powerpoint/2010/main" val="398421164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123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800C</vt:lpstr>
      <vt:lpstr>Arial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Приложение Shoppyfile</vt:lpstr>
      <vt:lpstr>Возникновение идеи</vt:lpstr>
      <vt:lpstr>Введение</vt:lpstr>
      <vt:lpstr>Описание репозитория JAVA файлов</vt:lpstr>
      <vt:lpstr>Описание репозитория XML фaйлов </vt:lpstr>
      <vt:lpstr>Авторизация</vt:lpstr>
      <vt:lpstr>Основное окно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Loren Andrew</cp:lastModifiedBy>
  <cp:revision>35</cp:revision>
  <dcterms:created xsi:type="dcterms:W3CDTF">2020-05-25T08:37:09Z</dcterms:created>
  <dcterms:modified xsi:type="dcterms:W3CDTF">2025-07-16T05:47:28Z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